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852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BD492-5A36-49ED-8116-CF83F9839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77762A-D315-4439-8CF3-ADFBAA1E4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E2B17-D5B1-4A71-903E-BDC63BDC2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FDE5F-D2DD-46F4-9BB3-06EE126D4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76C4E-C96A-4695-BBA5-23A0685D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247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39038-E7E8-4CAA-811B-756AC3B93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CB714C-BF2C-4B89-B5A6-3F747E49EA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B2BEA-5359-43C5-83B2-244BAE0F4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AF2A7-DF1C-46CA-80A4-45C9A4F75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4109A-22FC-47C9-9FC6-F35F3D4AB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32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91D030-D568-4BAD-B8CA-ECF03F7A6C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1B3B5-B3A4-4319-9735-F466C2EBA7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A0702-A774-4E7A-BC27-C7123E403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D63AA-F3E3-4A43-A713-FD4DBB28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71D16-D5D9-4858-9C44-4DD67566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47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B22D4-D899-49DA-8FD0-BA1A3A4F6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DC24F-815F-49D6-9586-8231236AB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19DF1-0803-4AF0-B80F-C7DEB998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F3EE5-C8DB-455D-ABD6-CE526CE3A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9DFCC-F00A-4CD5-AAA8-563A1CBCC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211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BD2CF-20B0-425C-8195-507572B90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57A36-78B3-4DFB-A8FB-42BFEA5DD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B6F49-52BF-4B32-BDC1-F540AA375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B68D2-A48F-480E-BA18-5D98D0888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4E67A-DD11-4FFD-BAFE-15008E40B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085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E0E9-7D30-454A-8CAB-E2E8F968E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C002E-0E89-4798-8342-022709A52E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42864-34DA-46CB-879F-B1F204CBD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E3ECE-FAC4-4732-A5DE-05BE83DDA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F5CA49-394F-45B4-80AD-20FF4588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BB030-F510-423F-B9F2-784A41079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90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B71E-EA07-43A0-BB13-7D23E9EEC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5B299B-C5C9-4A33-BB81-93EBB1412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942CF-2565-4138-A449-111D818F91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4EB25C-1119-4A68-9D88-2A48D6EF6C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A546EE-C6DC-49AB-ABE5-4C922B2F32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9D074E-67D2-4C7C-A96A-726866A7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30958-E3F6-48FA-8670-90A5ABC11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B7B358-59F8-4A72-8B90-F76E767F1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038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AA454-6D37-4B60-806C-B18841396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63C44F-D2CE-40F9-8F10-CEDDEE2AA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47CE93-6BB6-469F-8C78-A70604A50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F23AF-07E7-4B0E-B869-6EE00690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64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825F0A-B62D-49A2-B1CE-6B5F1422D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06F71A-71FA-49F5-8297-A95EF76E9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96A17F-6A4E-4F6D-BB70-432484EF4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534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8361C-ED15-4A87-8577-BB339E331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D6790-06B1-4853-B717-782E6959E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45AD2-17AC-4B98-882D-38C368ABF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3E028-998C-4AF8-A562-0B394E252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186325-0999-4E5C-890B-40CD4F5D3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69CC4-01C0-494B-B554-75E090978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1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9F53B-6414-405F-B3C7-EC76EFE04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D11D6B-7E3F-4DFD-9ECA-5AB2C03477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475EA-E8B9-4C80-A233-0FE6A5163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001F78-0AA2-484A-A1E0-44587D6B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34DEE-04B0-43CF-ACD9-195EC696C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F0B78-FA1B-4964-A523-E5480AF3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9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11142A-4ED4-4081-9E1E-A414CE119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4626B-7C0B-4629-B599-C653F16F3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C4F0E-5DF6-457B-A291-913F30DE4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C5772-1806-4CA2-B868-F8B3394F1574}" type="datetimeFigureOut">
              <a:rPr lang="en-GB" smtClean="0"/>
              <a:t>21/11/2024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D1F70-AE53-4186-BCC8-4CE1A85D2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F9ED4-19D2-4048-B175-87972441E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52C99-7B08-42ED-AD6A-A0F765056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38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41ACAF29-D21E-49B8-8EAE-3D9FCA772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" y="0"/>
            <a:ext cx="121819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43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0893E9FFDF074AB088040911C8BC89" ma:contentTypeVersion="19" ma:contentTypeDescription="Create a new document." ma:contentTypeScope="" ma:versionID="00f24ff6e8b0775c153733f586660585">
  <xsd:schema xmlns:xsd="http://www.w3.org/2001/XMLSchema" xmlns:xs="http://www.w3.org/2001/XMLSchema" xmlns:p="http://schemas.microsoft.com/office/2006/metadata/properties" xmlns:ns2="cabe72d6-cd7f-48f6-be74-c8197e34cce4" xmlns:ns3="03df6413-4cb2-45f7-bdbd-fd6a46544270" targetNamespace="http://schemas.microsoft.com/office/2006/metadata/properties" ma:root="true" ma:fieldsID="8c26c6b574655dd68632678ad18abfe0" ns2:_="" ns3:_="">
    <xsd:import namespace="cabe72d6-cd7f-48f6-be74-c8197e34cce4"/>
    <xsd:import namespace="03df6413-4cb2-45f7-bdbd-fd6a465442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be72d6-cd7f-48f6-be74-c8197e34cc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6b6f2da-1f30-4af3-b616-b3866c5866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df6413-4cb2-45f7-bdbd-fd6a4654427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3e681c5-a6ec-4452-9be7-8e7c01c60974}" ma:internalName="TaxCatchAll" ma:showField="CatchAllData" ma:web="03df6413-4cb2-45f7-bdbd-fd6a465442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3df6413-4cb2-45f7-bdbd-fd6a46544270"/>
    <lcf76f155ced4ddcb4097134ff3c332f xmlns="cabe72d6-cd7f-48f6-be74-c8197e34cce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111B0F9-FD22-4238-9414-9C29566B93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be72d6-cd7f-48f6-be74-c8197e34cce4"/>
    <ds:schemaRef ds:uri="03df6413-4cb2-45f7-bdbd-fd6a465442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2AE700-44DC-4404-B172-DE9905276C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15A259-AA79-43F3-AE0D-F4D1383C7301}">
  <ds:schemaRefs>
    <ds:schemaRef ds:uri="03df6413-4cb2-45f7-bdbd-fd6a46544270"/>
    <ds:schemaRef ds:uri="http://purl.org/dc/elements/1.1/"/>
    <ds:schemaRef ds:uri="http://schemas.microsoft.com/office/2006/metadata/properties"/>
    <ds:schemaRef ds:uri="cabe72d6-cd7f-48f6-be74-c8197e34cce4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Sandersfield, Graham</dc:creator>
  <cp:lastModifiedBy>Sandersfield, Graham</cp:lastModifiedBy>
  <cp:revision>3</cp:revision>
  <dcterms:created xsi:type="dcterms:W3CDTF">2024-11-21T12:32:09Z</dcterms:created>
  <dcterms:modified xsi:type="dcterms:W3CDTF">2024-11-21T13:03:23Z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0x010100E60893E9FFDF074AB088040911C8BC89</vt:lpwstr>
  </property>
</Properties>
</file>